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7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5A028-E466-4833-B586-438F01A895CB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E428C-52F9-48A5-8E12-F9FA818165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E428C-52F9-48A5-8E12-F9FA8181655D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647A-2D65-4BF5-B26E-70A4E8555719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B345-420F-4C7E-B609-365B5CEE08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647A-2D65-4BF5-B26E-70A4E8555719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B345-420F-4C7E-B609-365B5CEE08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647A-2D65-4BF5-B26E-70A4E8555719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B345-420F-4C7E-B609-365B5CEE08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647A-2D65-4BF5-B26E-70A4E8555719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B345-420F-4C7E-B609-365B5CEE08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647A-2D65-4BF5-B26E-70A4E8555719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B345-420F-4C7E-B609-365B5CEE08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647A-2D65-4BF5-B26E-70A4E8555719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B345-420F-4C7E-B609-365B5CEE08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647A-2D65-4BF5-B26E-70A4E8555719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B345-420F-4C7E-B609-365B5CEE08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647A-2D65-4BF5-B26E-70A4E8555719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B345-420F-4C7E-B609-365B5CEE08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647A-2D65-4BF5-B26E-70A4E8555719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B345-420F-4C7E-B609-365B5CEE08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647A-2D65-4BF5-B26E-70A4E8555719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B345-420F-4C7E-B609-365B5CEE08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647A-2D65-4BF5-B26E-70A4E8555719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B345-420F-4C7E-B609-365B5CEE08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F647A-2D65-4BF5-B26E-70A4E8555719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9B345-420F-4C7E-B609-365B5CEE08F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afl.salsalabs.com/dia/track.jsp?v=2&amp;c=5X1bKHFGbvDhoTxKOU7jknRYXV6/+RAQ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afl.salsalabs.com/dia/track.jsp?v=2&amp;c=f/mFRsrFxMh1xpOUzq0/BKx2w45/FaNj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fl.salsalabs.com/dia/track.jsp?v=2&amp;c=Shl3UHedZUp+dnYSaG+I8nRYXV6/+RAQ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0" Type="http://schemas.openxmlformats.org/officeDocument/2006/relationships/hyperlink" Target="http://afl.salsalabs.com/dia/track.jsp?v=2&amp;c=AdqtoO/0Ewle8bSBcI+tanRYXV6/+RAQ" TargetMode="External"/><Relationship Id="rId4" Type="http://schemas.openxmlformats.org/officeDocument/2006/relationships/hyperlink" Target="http://afl.salsalabs.com/dia/track.jsp?v=2&amp;c=Y6xCOXFsH7nmCNDwRjgFEHRYXV6/+RAQ" TargetMode="External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dhubbard\Videos\New%20folder\Uprising%20in%20Wisconsin.mp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facebook.com/photo.php?pid=6544957&amp;id=215968684159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543800" cy="1676400"/>
          </a:xfrm>
        </p:spPr>
        <p:txBody>
          <a:bodyPr>
            <a:normAutofit fontScale="90000"/>
          </a:bodyPr>
          <a:lstStyle/>
          <a:p>
            <a:r>
              <a:rPr lang="en-US" sz="5300" dirty="0" smtClean="0">
                <a:solidFill>
                  <a:srgbClr val="C00000"/>
                </a:solidFill>
              </a:rPr>
              <a:t>BUILDING THE FIGHTBACK.</a:t>
            </a:r>
            <a:br>
              <a:rPr lang="en-US" sz="5300" dirty="0" smtClean="0">
                <a:solidFill>
                  <a:srgbClr val="C00000"/>
                </a:solidFill>
              </a:rPr>
            </a:br>
            <a:r>
              <a:rPr lang="en-US" sz="5300" dirty="0" smtClean="0">
                <a:solidFill>
                  <a:srgbClr val="C00000"/>
                </a:solidFill>
              </a:rPr>
              <a:t> </a:t>
            </a:r>
            <a:r>
              <a:rPr lang="en-US" sz="4900" dirty="0" smtClean="0">
                <a:solidFill>
                  <a:schemeClr val="tx2"/>
                </a:solidFill>
              </a:rPr>
              <a:t>The TWU</a:t>
            </a:r>
            <a:endParaRPr lang="en-US" sz="49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86200"/>
            <a:ext cx="6400800" cy="2667000"/>
          </a:xfrm>
        </p:spPr>
        <p:txBody>
          <a:bodyPr>
            <a:normAutofit fontScale="40000" lnSpcReduction="20000"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sz="5400" dirty="0" smtClean="0">
              <a:solidFill>
                <a:schemeClr val="tx1"/>
              </a:solidFill>
            </a:endParaRPr>
          </a:p>
          <a:p>
            <a:endParaRPr lang="en-US" sz="6500" dirty="0" smtClean="0">
              <a:solidFill>
                <a:srgbClr val="C00000"/>
              </a:solidFill>
            </a:endParaRPr>
          </a:p>
          <a:p>
            <a:r>
              <a:rPr lang="en-US" sz="84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8400" dirty="0" smtClean="0">
                <a:solidFill>
                  <a:srgbClr val="C00000"/>
                </a:solidFill>
              </a:rPr>
              <a:t>Campaign</a:t>
            </a:r>
            <a:endParaRPr lang="en-US" sz="84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905000"/>
            <a:ext cx="3124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farm6.static.flickr.com/5110/5599445569_cae9405f11_z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371600"/>
            <a:ext cx="5334000" cy="403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8 px image">
            <a:hlinkClick r:id="rId2" tgtFrame="_self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04800"/>
            <a:ext cx="18097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158 px image">
            <a:hlinkClick r:id="rId4" tgtFrame="_self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1447800"/>
            <a:ext cx="167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158 px image">
            <a:hlinkClick r:id="rId6" tgtFrame="_self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27432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58 px image">
            <a:hlinkClick r:id="rId8" tgtFrame="_self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396240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58 px image">
            <a:hlinkClick r:id="rId10" tgtFrame="_self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1800" y="48006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th-photo.net/blog/Wisconsin-Protests-20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838200"/>
            <a:ext cx="6553200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hubbard\Pictures\Madison 031111\IMG_219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914400"/>
            <a:ext cx="3581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farm6.static.flickr.com/5134/5462613057_9c216a931d_z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71600"/>
            <a:ext cx="5791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prwatch.org/files/images/madison_protest_031220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838200"/>
            <a:ext cx="6781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farm6.static.flickr.com/5103/5590619855_50262b69ba_z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33600"/>
            <a:ext cx="5410199" cy="284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hubbard\Pictures\Madison solidarity rally 031211\IMG_22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143000"/>
            <a:ext cx="3810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farm6.static.flickr.com/5028/5564946987_295a1aeae5_z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95401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farm6.static.flickr.com/5300/5589885483_4252e55d95_z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518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Uprising in Wisconsi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032000" y="1524000"/>
            <a:ext cx="508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farm5.static.flickr.com/4034/4306302472_a71e87f0d6_z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4478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farm6.static.flickr.com/5262/5592335122_b760f6f0ee_z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6934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farm6.static.flickr.com/5061/5598131165_c4e8ebe377_z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95400"/>
            <a:ext cx="5715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s://wiki-land.wikispaces.com/file/view/martin-luther-king2.jpg/213437168/martin-luther-kin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371600"/>
            <a:ext cx="5257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2.bp.blogspot.com/_MuWNJtJ8XS4/SwbkI5oumRI/AAAAAAAAE0M/ln81Fanohqc/s1600/Withers.Memphis.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7315200" cy="370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quadcityfed.files.wordpress.com/2011/03/weareone_respect1.jpg?w=222&amp;h=3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990600"/>
            <a:ext cx="396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farm6.static.flickr.com/5293/5685370355_5914de21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7696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txlaboragainstwar.org/wp-content/uploads/Istanbul-demonstrators-attend-a-may-day-rally-at-taksim-square-photo-Reuters-String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6248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obrag.org/wp-content/uploads/2011/01/union-workers-graphi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685801"/>
            <a:ext cx="5029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farm6.static.flickr.com/5056/5510373970_0ee4083a31_z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066801"/>
            <a:ext cx="6705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yphoto" descr="https://s-hphotos-snc6.fbcdn.net/182626_10150095763099160_215968684159_6452736_5217910_n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990600"/>
            <a:ext cx="5486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farm3.static.flickr.com/2320/5704846841_08d720277b_z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066800"/>
            <a:ext cx="6781799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t2.gstatic.com/images?q=tbn:ANd9GcQumE8uw2hm5KvR_Mpj1sp85NvTwH4AdEwy1l3gHGdFaFUbkFwtOw&amp;t=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00200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aflcio.org/joinaunion/voiceatwork/images/d10_07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95401"/>
            <a:ext cx="5715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pre.cloudfront.goodinc.com/posts/post_full_1287687114democrats-teachers-union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47800"/>
            <a:ext cx="541019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twu.org/wrhr-newsletter/jrae/images/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s-ak.buzzfed.com/static/enhanced/terminal01/2011/2/21/9/enhanced-buzz-10466-1298297122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990600"/>
            <a:ext cx="3581400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s-ak.buzzfed.com/static/enhanced/terminal01/2011/2/21/9/enhanced-buzz-10473-1298297629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71600"/>
            <a:ext cx="5562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publicradio.org/columns/marketplace/farrell/union_density_over_tim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762000"/>
            <a:ext cx="5943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(Source: Harvard University Labor and Worklife Program)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s-ak.buzzfed.com/static/enhanced/terminal01/2011/2/21/9/enhanced-buzz-10460-1298297311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762000"/>
            <a:ext cx="4114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s-ak.buzzfed.com/static/enhanced/terminal01/2011/2/21/9/enhanced-buzz-10466-1298297346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914400"/>
            <a:ext cx="3810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farm6.static.flickr.com/5136/5489203963_a5bd268044_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838200"/>
            <a:ext cx="3657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17</Words>
  <Application>Microsoft Office PowerPoint</Application>
  <PresentationFormat>On-screen Show (4:3)</PresentationFormat>
  <Paragraphs>11</Paragraphs>
  <Slides>34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BUILDING THE FIGHTBACK.  The TWU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Hubbard, Dean</dc:creator>
  <cp:lastModifiedBy>Hubbard, Dean</cp:lastModifiedBy>
  <cp:revision>16</cp:revision>
  <dcterms:created xsi:type="dcterms:W3CDTF">2011-05-13T13:13:41Z</dcterms:created>
  <dcterms:modified xsi:type="dcterms:W3CDTF">2011-05-13T15:48:23Z</dcterms:modified>
</cp:coreProperties>
</file>